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Arial Black" panose="020B0A04020102020204" pitchFamily="34" charset="0"/>
      <p:bold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78F"/>
    <a:srgbClr val="FFFF99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2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B27D-6D0A-43E8-BF35-CC3A9D285BB0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5B66-E0A5-4905-93EB-5DB7DF4B1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318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B27D-6D0A-43E8-BF35-CC3A9D285BB0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5B66-E0A5-4905-93EB-5DB7DF4B1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82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B27D-6D0A-43E8-BF35-CC3A9D285BB0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5B66-E0A5-4905-93EB-5DB7DF4B1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22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B27D-6D0A-43E8-BF35-CC3A9D285BB0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5B66-E0A5-4905-93EB-5DB7DF4B1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92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B27D-6D0A-43E8-BF35-CC3A9D285BB0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5B66-E0A5-4905-93EB-5DB7DF4B1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186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B27D-6D0A-43E8-BF35-CC3A9D285BB0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5B66-E0A5-4905-93EB-5DB7DF4B1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736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B27D-6D0A-43E8-BF35-CC3A9D285BB0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5B66-E0A5-4905-93EB-5DB7DF4B1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3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B27D-6D0A-43E8-BF35-CC3A9D285BB0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5B66-E0A5-4905-93EB-5DB7DF4B1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76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B27D-6D0A-43E8-BF35-CC3A9D285BB0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5B66-E0A5-4905-93EB-5DB7DF4B1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54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B27D-6D0A-43E8-BF35-CC3A9D285BB0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5B66-E0A5-4905-93EB-5DB7DF4B1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745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B27D-6D0A-43E8-BF35-CC3A9D285BB0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5B66-E0A5-4905-93EB-5DB7DF4B1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43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5B27D-6D0A-43E8-BF35-CC3A9D285BB0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E5B66-E0A5-4905-93EB-5DB7DF4B1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988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41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http://assets.jw.org/assets/m/w13/20130301/w13_20130301.art/2013160_univ_lsr_l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214"/>
          <a:stretch/>
        </p:blipFill>
        <p:spPr bwMode="auto">
          <a:xfrm>
            <a:off x="1676399" y="1676400"/>
            <a:ext cx="6434543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2695" y="457200"/>
            <a:ext cx="5715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Universal Experience:  </a:t>
            </a:r>
            <a:r>
              <a:rPr lang="en-US" sz="32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Dead things stay dead.</a:t>
            </a:r>
            <a:endParaRPr lang="en-US" sz="3200" i="1" dirty="0">
              <a:solidFill>
                <a:schemeClr val="accent2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69369" y="5195341"/>
            <a:ext cx="59572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99"/>
                </a:solidFill>
                <a:latin typeface="Arial Black" panose="020B0A04020102020204" pitchFamily="34" charset="0"/>
              </a:rPr>
              <a:t>Revealed Truth:  </a:t>
            </a:r>
          </a:p>
          <a:p>
            <a:pPr algn="ctr"/>
            <a:r>
              <a:rPr lang="en-US" sz="3200" i="1" dirty="0" smtClean="0">
                <a:solidFill>
                  <a:srgbClr val="FFFF99"/>
                </a:solidFill>
                <a:latin typeface="Arial Black" panose="020B0A04020102020204" pitchFamily="34" charset="0"/>
              </a:rPr>
              <a:t>When God intervenes, </a:t>
            </a:r>
          </a:p>
          <a:p>
            <a:pPr algn="ctr"/>
            <a:r>
              <a:rPr lang="en-US" sz="3200" i="1" dirty="0">
                <a:solidFill>
                  <a:srgbClr val="FFFF99"/>
                </a:solidFill>
                <a:latin typeface="Arial Black" panose="020B0A04020102020204" pitchFamily="34" charset="0"/>
              </a:rPr>
              <a:t>d</a:t>
            </a:r>
            <a:r>
              <a:rPr lang="en-US" sz="3200" i="1" dirty="0" smtClean="0">
                <a:solidFill>
                  <a:srgbClr val="FFFF99"/>
                </a:solidFill>
                <a:latin typeface="Arial Black" panose="020B0A04020102020204" pitchFamily="34" charset="0"/>
              </a:rPr>
              <a:t>ead things live.</a:t>
            </a:r>
            <a:endParaRPr lang="en-US" sz="3200" i="1" dirty="0">
              <a:solidFill>
                <a:srgbClr val="FFFF9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43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vridar.org/wp-content/uploads/2014/03/emptytom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628" y="1776869"/>
            <a:ext cx="5782745" cy="4700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8843" y="522982"/>
            <a:ext cx="80717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BFB78F"/>
                </a:solidFill>
                <a:latin typeface="Arial Black" panose="020B0A04020102020204" pitchFamily="34" charset="0"/>
              </a:rPr>
              <a:t>A Fundamental Tenet of Faith:   God Has the Power to Restore Life </a:t>
            </a:r>
            <a:endParaRPr lang="en-US" sz="3200" i="1" dirty="0">
              <a:solidFill>
                <a:srgbClr val="BFB78F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03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vridar.org/wp-content/uploads/2014/03/emptytom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304800"/>
            <a:ext cx="5257800" cy="427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4696361"/>
            <a:ext cx="838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BFB78F"/>
                </a:solidFill>
                <a:latin typeface="Arial Black" panose="020B0A04020102020204" pitchFamily="34" charset="0"/>
              </a:rPr>
              <a:t>How the Resurrection Transformed the Disciples</a:t>
            </a:r>
            <a:endParaRPr lang="en-US" sz="4000" i="1" dirty="0">
              <a:solidFill>
                <a:srgbClr val="BFB78F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17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vridar.org/wp-content/uploads/2014/03/emptytom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55034"/>
            <a:ext cx="3063948" cy="2490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3579674"/>
            <a:ext cx="769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C9900"/>
                </a:solidFill>
                <a:latin typeface="Arial Black" panose="020B0A04020102020204" pitchFamily="34" charset="0"/>
              </a:rPr>
              <a:t>Justifying faith is grounded upon the conviction that God raised Jesus from the dead.</a:t>
            </a:r>
            <a:endParaRPr lang="en-US" sz="3600" i="1" dirty="0">
              <a:solidFill>
                <a:srgbClr val="CC99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200" y="381000"/>
            <a:ext cx="457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BFB78F"/>
                </a:solidFill>
                <a:latin typeface="Arial Black" panose="020B0A04020102020204" pitchFamily="34" charset="0"/>
              </a:rPr>
              <a:t>How the Resurrection  Can Transform You</a:t>
            </a:r>
            <a:endParaRPr lang="en-US" sz="4000" i="1" dirty="0">
              <a:solidFill>
                <a:srgbClr val="BFB78F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6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vridar.org/wp-content/uploads/2014/03/emptytom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55034"/>
            <a:ext cx="3063948" cy="2490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3579674"/>
            <a:ext cx="769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C9900"/>
                </a:solidFill>
                <a:latin typeface="Arial Black" panose="020B0A04020102020204" pitchFamily="34" charset="0"/>
              </a:rPr>
              <a:t>Justifying faith accepts that God can restore anyone         to spiritual life.</a:t>
            </a:r>
            <a:endParaRPr lang="en-US" sz="3600" i="1" dirty="0">
              <a:solidFill>
                <a:srgbClr val="CC99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200" y="381000"/>
            <a:ext cx="457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BFB78F"/>
                </a:solidFill>
                <a:latin typeface="Arial Black" panose="020B0A04020102020204" pitchFamily="34" charset="0"/>
              </a:rPr>
              <a:t>How the Resurrection  Can Transform You</a:t>
            </a:r>
            <a:endParaRPr lang="en-US" sz="4000" i="1" dirty="0">
              <a:solidFill>
                <a:srgbClr val="BFB78F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17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vridar.org/wp-content/uploads/2014/03/emptytom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55034"/>
            <a:ext cx="3063948" cy="2490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67200" y="381000"/>
            <a:ext cx="457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BFB78F"/>
                </a:solidFill>
                <a:latin typeface="Arial Black" panose="020B0A04020102020204" pitchFamily="34" charset="0"/>
              </a:rPr>
              <a:t>How the Resurrection  Can Transform You</a:t>
            </a:r>
            <a:endParaRPr lang="en-US" sz="4000" i="1" dirty="0">
              <a:solidFill>
                <a:srgbClr val="BFB78F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3579674"/>
            <a:ext cx="769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C9900"/>
                </a:solidFill>
                <a:latin typeface="Arial Black" panose="020B0A04020102020204" pitchFamily="34" charset="0"/>
              </a:rPr>
              <a:t>Such belief and transformation assure me of resurrection to eternal life.</a:t>
            </a:r>
            <a:endParaRPr lang="en-US" sz="3600" i="1" dirty="0">
              <a:solidFill>
                <a:srgbClr val="CC99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25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vridar.org/wp-content/uploads/2014/03/emptytom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304800"/>
            <a:ext cx="5257800" cy="427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4696361"/>
            <a:ext cx="838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If you reject the resurrection of Christ, what is the basis of your hope for life beyond death?</a:t>
            </a:r>
            <a:endParaRPr lang="en-US" sz="3600" i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3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115</Words>
  <Application>Microsoft Office PowerPoint</Application>
  <PresentationFormat>On-screen Show (4:3)</PresentationFormat>
  <Paragraphs>13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Arial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Jonas</dc:creator>
  <cp:lastModifiedBy>Podium</cp:lastModifiedBy>
  <cp:revision>14</cp:revision>
  <dcterms:created xsi:type="dcterms:W3CDTF">2014-10-17T14:46:28Z</dcterms:created>
  <dcterms:modified xsi:type="dcterms:W3CDTF">2014-10-26T00:33:24Z</dcterms:modified>
</cp:coreProperties>
</file>