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75" r:id="rId3"/>
    <p:sldId id="267" r:id="rId4"/>
    <p:sldId id="268" r:id="rId5"/>
    <p:sldId id="269" r:id="rId6"/>
    <p:sldId id="276" r:id="rId7"/>
    <p:sldId id="27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nstantia" panose="02030602050306030303" pitchFamily="18" charset="0"/>
      <p:regular r:id="rId13"/>
      <p:bold r:id="rId14"/>
      <p:italic r:id="rId15"/>
      <p:boldItalic r:id="rId16"/>
    </p:embeddedFont>
    <p:embeddedFont>
      <p:font typeface="Arial Black" panose="020B0A04020102020204" pitchFamily="34" charset="0"/>
      <p:bold r:id="rId17"/>
    </p:embeddedFont>
    <p:embeddedFont>
      <p:font typeface="Wingdings 2" panose="05020102010507070707" pitchFamily="18" charset="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ECB"/>
    <a:srgbClr val="B3997F"/>
    <a:srgbClr val="C3AE99"/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7CD0-3142-4545-896D-F8E2318D21C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A3C4-44B6-483C-8925-FD90F580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5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7CD0-3142-4545-896D-F8E2318D21C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A3C4-44B6-483C-8925-FD90F580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5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7CD0-3142-4545-896D-F8E2318D21C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A3C4-44B6-483C-8925-FD90F580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7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7CD0-3142-4545-896D-F8E2318D21C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A3C4-44B6-483C-8925-FD90F580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9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7CD0-3142-4545-896D-F8E2318D21C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A3C4-44B6-483C-8925-FD90F580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9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7CD0-3142-4545-896D-F8E2318D21C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A3C4-44B6-483C-8925-FD90F580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0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7CD0-3142-4545-896D-F8E2318D21C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A3C4-44B6-483C-8925-FD90F580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8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7CD0-3142-4545-896D-F8E2318D21C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A3C4-44B6-483C-8925-FD90F580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6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7CD0-3142-4545-896D-F8E2318D21C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A3C4-44B6-483C-8925-FD90F580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1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7CD0-3142-4545-896D-F8E2318D21C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A3C4-44B6-483C-8925-FD90F580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6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7CD0-3142-4545-896D-F8E2318D21C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A3C4-44B6-483C-8925-FD90F580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6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97CD0-3142-4545-896D-F8E2318D21C3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A3C4-44B6-483C-8925-FD90F580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47752" y="4724399"/>
            <a:ext cx="7258048" cy="830997"/>
            <a:chOff x="723901" y="4456093"/>
            <a:chExt cx="8191499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1143000" y="4456093"/>
              <a:ext cx="777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and the life which I now live in the flesh I live by faith in the Son of God,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1" y="4467154"/>
              <a:ext cx="419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ym typeface="Wingdings 2"/>
                </a:rPr>
                <a:t>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2381" y="5638800"/>
            <a:ext cx="7366819" cy="830997"/>
            <a:chOff x="1371600" y="5410200"/>
            <a:chExt cx="7366819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1752600" y="5410200"/>
              <a:ext cx="69858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who loved me and gave Himself for me.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1600" y="5418201"/>
              <a:ext cx="441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ym typeface="Wingdings 2"/>
                </a:rPr>
                <a:t></a:t>
              </a:r>
              <a:endParaRPr lang="en-US" sz="28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66800" y="152400"/>
            <a:ext cx="5334000" cy="3512403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" y="3817203"/>
            <a:ext cx="7696200" cy="830997"/>
            <a:chOff x="349827" y="3034605"/>
            <a:chExt cx="7422573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768926" y="3034605"/>
              <a:ext cx="70034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I have been crucified with Christ; it is no longer I who live, but Christ lives in me;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827" y="3034605"/>
              <a:ext cx="419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ym typeface="Wingdings 2"/>
                </a:rPr>
                <a:t></a:t>
              </a:r>
              <a:endParaRPr lang="en-US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6800" y="30728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Arial Black" panose="020B0A04020102020204" pitchFamily="34" charset="0"/>
              </a:rPr>
              <a:t>Galatians 2:20</a:t>
            </a:r>
          </a:p>
        </p:txBody>
      </p:sp>
    </p:spTree>
    <p:extLst>
      <p:ext uri="{BB962C8B-B14F-4D97-AF65-F5344CB8AC3E}">
        <p14:creationId xmlns:p14="http://schemas.microsoft.com/office/powerpoint/2010/main" val="19568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findingannmacgregor.files.wordpress.com/2011/11/moonville_tunne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35468" r="26318"/>
          <a:stretch/>
        </p:blipFill>
        <p:spPr bwMode="auto">
          <a:xfrm>
            <a:off x="5074226" y="76200"/>
            <a:ext cx="3917374" cy="32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44714"/>
            <a:ext cx="6118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As Death Nears …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362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Pain management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16739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Privacy, dignity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97258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Comfort of loved ones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800600"/>
            <a:ext cx="582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Words of affirmation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3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dvcole.files.wordpress.com/2013/05/rugged-cro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5100"/>
            <a:ext cx="4792823" cy="38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4140006"/>
            <a:ext cx="552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Comfort of loved ones?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00" y="4876800"/>
            <a:ext cx="582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Words of affirmation?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4114800" y="1676400"/>
            <a:ext cx="3467100" cy="249381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266642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Pain management?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403213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Privacy, dignity?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" y="1066800"/>
            <a:ext cx="346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Cross</a:t>
            </a:r>
            <a:endParaRPr lang="en-US" sz="4000" cap="smal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1752600"/>
            <a:ext cx="37338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1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3886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Truly this man was the Son of God!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pic>
        <p:nvPicPr>
          <p:cNvPr id="2050" name="Picture 2" descr="http://swordsoftruth.files.wordpress.com/2014/03/the-passion-of-the-christ-05.png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4648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Jesus suffered this </a:t>
            </a:r>
            <a:r>
              <a:rPr lang="en-US" sz="3600" i="1" dirty="0" smtClean="0">
                <a:latin typeface="Constantia" panose="02030602050306030303" pitchFamily="18" charset="0"/>
              </a:rPr>
              <a:t>for me!</a:t>
            </a:r>
            <a:endParaRPr lang="en-US" sz="3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47752" y="4724399"/>
            <a:ext cx="7258048" cy="830997"/>
            <a:chOff x="723901" y="4456093"/>
            <a:chExt cx="8191499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1143000" y="4456093"/>
              <a:ext cx="777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and the life which I now live in the flesh I live by faith in the Son of God,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1" y="4467154"/>
              <a:ext cx="419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ym typeface="Wingdings 2"/>
                </a:rPr>
                <a:t>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2381" y="5638800"/>
            <a:ext cx="7366819" cy="531221"/>
            <a:chOff x="1371600" y="5410200"/>
            <a:chExt cx="7366819" cy="531221"/>
          </a:xfrm>
        </p:grpSpPr>
        <p:sp>
          <p:nvSpPr>
            <p:cNvPr id="7" name="TextBox 6"/>
            <p:cNvSpPr txBox="1"/>
            <p:nvPr/>
          </p:nvSpPr>
          <p:spPr>
            <a:xfrm>
              <a:off x="1752600" y="5410200"/>
              <a:ext cx="6985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u="sng" dirty="0" smtClean="0">
                  <a:latin typeface="Arial Black" panose="020B0A04020102020204" pitchFamily="34" charset="0"/>
                </a:rPr>
                <a:t>who loved me</a:t>
              </a:r>
              <a:r>
                <a:rPr lang="en-US" sz="2400" dirty="0" smtClean="0">
                  <a:latin typeface="Arial Black" panose="020B0A04020102020204" pitchFamily="34" charset="0"/>
                </a:rPr>
                <a:t> and </a:t>
              </a:r>
              <a:r>
                <a:rPr lang="en-US" sz="2400" i="1" u="sng" dirty="0" smtClean="0">
                  <a:latin typeface="Arial Black" panose="020B0A04020102020204" pitchFamily="34" charset="0"/>
                </a:rPr>
                <a:t>gave Himself for me</a:t>
              </a:r>
              <a:r>
                <a:rPr lang="en-US" sz="2400" i="1" dirty="0" smtClean="0">
                  <a:latin typeface="Arial Black" panose="020B0A04020102020204" pitchFamily="34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1600" y="5418201"/>
              <a:ext cx="441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ym typeface="Wingdings 2"/>
                </a:rPr>
                <a:t></a:t>
              </a:r>
              <a:endParaRPr lang="en-US" sz="28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66800" y="152400"/>
            <a:ext cx="5334000" cy="3512403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" y="3817203"/>
            <a:ext cx="7696200" cy="830997"/>
            <a:chOff x="349827" y="3034605"/>
            <a:chExt cx="7422573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768926" y="3034605"/>
              <a:ext cx="70034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 panose="020B0A04020102020204" pitchFamily="34" charset="0"/>
                </a:rPr>
                <a:t>I have been crucified with Christ</a:t>
              </a:r>
              <a:r>
                <a:rPr lang="en-US" sz="2400" i="1" dirty="0" smtClean="0">
                  <a:latin typeface="Arial Black" panose="020B0A04020102020204" pitchFamily="34" charset="0"/>
                </a:rPr>
                <a:t>;</a:t>
              </a:r>
              <a:r>
                <a:rPr lang="en-US" sz="2400" dirty="0" smtClean="0">
                  <a:latin typeface="Arial Black" panose="020B0A04020102020204" pitchFamily="34" charset="0"/>
                </a:rPr>
                <a:t> it is no longer I who live, but Christ lives in me;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827" y="3034605"/>
              <a:ext cx="419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ym typeface="Wingdings 2"/>
                </a:rPr>
                <a:t></a:t>
              </a:r>
              <a:endParaRPr lang="en-US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6800" y="30728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Arial Black" panose="020B0A04020102020204" pitchFamily="34" charset="0"/>
              </a:rPr>
              <a:t>Galatians 2:20</a:t>
            </a:r>
          </a:p>
        </p:txBody>
      </p:sp>
    </p:spTree>
    <p:extLst>
      <p:ext uri="{BB962C8B-B14F-4D97-AF65-F5344CB8AC3E}">
        <p14:creationId xmlns:p14="http://schemas.microsoft.com/office/powerpoint/2010/main" val="19568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3886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Truly this man was the Son of God!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pic>
        <p:nvPicPr>
          <p:cNvPr id="2050" name="Picture 2" descr="http://swordsoftruth.files.wordpress.com/2014/03/the-passion-of-the-christ-05.png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4648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Jesus suffered this </a:t>
            </a:r>
            <a:r>
              <a:rPr lang="en-US" sz="3600" i="1" dirty="0" smtClean="0">
                <a:latin typeface="Constantia" panose="02030602050306030303" pitchFamily="18" charset="0"/>
              </a:rPr>
              <a:t>for me!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5410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Where sorrow and hope converge.</a:t>
            </a:r>
            <a:endParaRPr lang="en-US" sz="3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180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Wingdings</vt:lpstr>
      <vt:lpstr>Constantia</vt:lpstr>
      <vt:lpstr>Arial Black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Jonas</dc:creator>
  <cp:lastModifiedBy>Podium</cp:lastModifiedBy>
  <cp:revision>32</cp:revision>
  <dcterms:created xsi:type="dcterms:W3CDTF">2014-10-03T19:51:53Z</dcterms:created>
  <dcterms:modified xsi:type="dcterms:W3CDTF">2014-10-26T00:25:35Z</dcterms:modified>
</cp:coreProperties>
</file>