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6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2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E312-140A-41EF-8753-117565F1F11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FBA03-6BE9-4CDD-9C10-6C03A9DB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6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reativemadnessmama.com/wp-content/uploads/2012/03/Jesus-on-the-Cross-John-3-16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4762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533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What Does the Cross </a:t>
            </a:r>
          </a:p>
          <a:p>
            <a:r>
              <a:rPr lang="en-US" sz="32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Have to Do … </a:t>
            </a:r>
            <a:r>
              <a:rPr lang="en-US" sz="3200" dirty="0" smtClean="0">
                <a:latin typeface="Arial Black" panose="020B0A04020102020204" pitchFamily="34" charset="0"/>
              </a:rPr>
              <a:t>with </a:t>
            </a:r>
            <a:r>
              <a:rPr lang="en-US" sz="3200" i="1" dirty="0" smtClean="0">
                <a:latin typeface="Arial Black" panose="020B0A04020102020204" pitchFamily="34" charset="0"/>
              </a:rPr>
              <a:t>Me?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4038600"/>
            <a:ext cx="811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are guilty of sin … including me.</a:t>
            </a: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811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penalty of death applies to all … including me.</a:t>
            </a: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715000"/>
            <a:ext cx="811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 died for the sins of all … including me.</a:t>
            </a: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9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5691" y="4267200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stumbling block to Jews.</a:t>
            </a:r>
            <a:endParaRPr lang="en-US" sz="36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" y="5181600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Foolishness to Gentiles.</a:t>
            </a:r>
            <a:endParaRPr lang="en-US" sz="36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creativemadnessmama.com/wp-content/uploads/2012/03/Jesus-on-the-Cross-John-3-16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4762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228600"/>
            <a:ext cx="4800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Cross:  Skeptics and Unbelievers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Cross:  Skeptics and Unbelievers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200400"/>
            <a:ext cx="8115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“The concept of vicarious redemption is the most repulsive, I think ... the </a:t>
            </a:r>
            <a:r>
              <a:rPr lang="en-US" sz="2800" dirty="0" smtClean="0"/>
              <a:t>idea </a:t>
            </a:r>
            <a:r>
              <a:rPr lang="en-US" sz="2800" dirty="0"/>
              <a:t>that by throwing your sins onto somebody else and to escape that – you can have </a:t>
            </a:r>
            <a:r>
              <a:rPr lang="en-US" sz="2800" dirty="0" smtClean="0"/>
              <a:t>them </a:t>
            </a:r>
            <a:r>
              <a:rPr lang="en-US" sz="2800" dirty="0"/>
              <a:t>annulled, abolished – that is a disgusting and immoral doctrine.  If I care for </a:t>
            </a:r>
            <a:r>
              <a:rPr lang="en-US" sz="2800" dirty="0" smtClean="0"/>
              <a:t>you enough</a:t>
            </a:r>
            <a:r>
              <a:rPr lang="en-US" sz="2800" dirty="0"/>
              <a:t>, I can pay your debt even if you incurred it out of your own stupid </a:t>
            </a:r>
            <a:r>
              <a:rPr lang="en-US" sz="2800" dirty="0" smtClean="0"/>
              <a:t>irresponsibility</a:t>
            </a:r>
            <a:r>
              <a:rPr lang="en-US" sz="2800" dirty="0"/>
              <a:t>.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www.wergrandunified.com/wp-content/uploads/2014/03/Christopher-Hitchens-0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2" r="9881"/>
          <a:stretch/>
        </p:blipFill>
        <p:spPr bwMode="auto">
          <a:xfrm>
            <a:off x="5638800" y="256309"/>
            <a:ext cx="3002973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14650" y="1752600"/>
            <a:ext cx="318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Christopher Hitchens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Cross:  Skeptics and Unbelievers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178076"/>
            <a:ext cx="8115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“I </a:t>
            </a:r>
            <a:r>
              <a:rPr lang="en-US" sz="2800" dirty="0"/>
              <a:t>could if I wished … offer to take your place in prison … or if you were hostage I </a:t>
            </a:r>
            <a:r>
              <a:rPr lang="en-US" sz="2800" dirty="0" smtClean="0"/>
              <a:t>could </a:t>
            </a:r>
            <a:r>
              <a:rPr lang="en-US" sz="2800" dirty="0"/>
              <a:t>do that if I loved you enough, and there are examples of people willing to put </a:t>
            </a:r>
            <a:r>
              <a:rPr lang="en-US" sz="2800" dirty="0" smtClean="0"/>
              <a:t>themselves </a:t>
            </a:r>
            <a:r>
              <a:rPr lang="en-US" sz="2800" dirty="0"/>
              <a:t>forward as the substitute for someone’s execution … But you cannot relieve </a:t>
            </a:r>
            <a:r>
              <a:rPr lang="en-US" sz="2800" dirty="0" smtClean="0"/>
              <a:t>people </a:t>
            </a:r>
            <a:r>
              <a:rPr lang="en-US" sz="2800" dirty="0"/>
              <a:t>of their responsibility, and it’s immoral to offer to do so.  It would be disgusting </a:t>
            </a:r>
            <a:r>
              <a:rPr lang="en-US" sz="2800" dirty="0" smtClean="0"/>
              <a:t>if </a:t>
            </a:r>
            <a:r>
              <a:rPr lang="en-US" sz="2800" dirty="0"/>
              <a:t>it could be done.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www.wergrandunified.com/wp-content/uploads/2014/03/Christopher-Hitchens-0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2" r="9881"/>
          <a:stretch/>
        </p:blipFill>
        <p:spPr bwMode="auto">
          <a:xfrm>
            <a:off x="5638800" y="256309"/>
            <a:ext cx="3002973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4650" y="1752600"/>
            <a:ext cx="318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Christopher Hitchens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Cross:  Skeptics and Unbelievers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242608"/>
            <a:ext cx="8115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dirty="0"/>
              <a:t>So, the moral rot of Christianity is exposed in its central doctrine of </a:t>
            </a:r>
            <a:r>
              <a:rPr lang="en-US" sz="2800" dirty="0" smtClean="0"/>
              <a:t>vicarious </a:t>
            </a:r>
            <a:r>
              <a:rPr lang="en-US" sz="2800" dirty="0"/>
              <a:t>forgiveness.  It’s an abdication of moral responsibility … We would be so </a:t>
            </a:r>
            <a:r>
              <a:rPr lang="en-US" sz="2800" dirty="0" smtClean="0"/>
              <a:t>much </a:t>
            </a:r>
            <a:r>
              <a:rPr lang="en-US" sz="2800" dirty="0"/>
              <a:t>better off without this cult.  We would think so much more clearly about the real </a:t>
            </a:r>
            <a:r>
              <a:rPr lang="en-US" sz="2800" dirty="0" smtClean="0"/>
              <a:t>moral </a:t>
            </a:r>
            <a:r>
              <a:rPr lang="en-US" sz="2800" dirty="0"/>
              <a:t>questions that confront us.”   </a:t>
            </a:r>
          </a:p>
        </p:txBody>
      </p:sp>
      <p:pic>
        <p:nvPicPr>
          <p:cNvPr id="4098" name="Picture 2" descr="http://www.wergrandunified.com/wp-content/uploads/2014/03/Christopher-Hitchens-0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2" r="9881"/>
          <a:stretch/>
        </p:blipFill>
        <p:spPr bwMode="auto">
          <a:xfrm>
            <a:off x="5638800" y="256309"/>
            <a:ext cx="3002973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4650" y="1752600"/>
            <a:ext cx="318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Christopher Hitchens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reativemadnessmama.com/wp-content/uploads/2012/03/Jesus-on-the-Cross-John-3-16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477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46782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But Why a </a:t>
            </a:r>
            <a:r>
              <a:rPr lang="en-US" sz="3200" b="1" i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Suffering </a:t>
            </a:r>
            <a:r>
              <a:rPr lang="en-US" sz="3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Savior?</a:t>
            </a:r>
            <a:endParaRPr lang="en-US" sz="32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05200"/>
            <a:ext cx="8115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ultimate example of obedience –              </a:t>
            </a:r>
            <a:r>
              <a:rPr lang="en-US" sz="3200" b="1" i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what.</a:t>
            </a:r>
            <a:endParaRPr lang="en-US" sz="3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596825"/>
            <a:ext cx="811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 as our high priest.</a:t>
            </a:r>
            <a:endParaRPr lang="en-US" sz="3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257800"/>
            <a:ext cx="811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nature of sin exposed.</a:t>
            </a:r>
            <a:endParaRPr lang="en-US" sz="3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307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Jonas</dc:creator>
  <cp:lastModifiedBy>Podium</cp:lastModifiedBy>
  <cp:revision>14</cp:revision>
  <dcterms:created xsi:type="dcterms:W3CDTF">2014-10-14T17:37:24Z</dcterms:created>
  <dcterms:modified xsi:type="dcterms:W3CDTF">2014-10-26T00:17:04Z</dcterms:modified>
</cp:coreProperties>
</file>