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8" r:id="rId4"/>
    <p:sldId id="269" r:id="rId5"/>
    <p:sldId id="270" r:id="rId6"/>
    <p:sldId id="265" r:id="rId7"/>
    <p:sldId id="271" r:id="rId8"/>
    <p:sldId id="272" r:id="rId9"/>
    <p:sldId id="266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976E-F484-4237-B044-3ED7BF0819D9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A5076-92B7-4D64-A6F8-FF5A74F84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4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A5076-92B7-4D64-A6F8-FF5A74F840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3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B224-04EC-4177-B32F-88E5E887FA9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25CC-037C-4B7E-A94A-5CC24318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B224-04EC-4177-B32F-88E5E887FA9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25CC-037C-4B7E-A94A-5CC24318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1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B224-04EC-4177-B32F-88E5E887FA9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25CC-037C-4B7E-A94A-5CC24318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5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B224-04EC-4177-B32F-88E5E887FA9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25CC-037C-4B7E-A94A-5CC24318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9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B224-04EC-4177-B32F-88E5E887FA9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25CC-037C-4B7E-A94A-5CC24318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0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B224-04EC-4177-B32F-88E5E887FA9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25CC-037C-4B7E-A94A-5CC24318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B224-04EC-4177-B32F-88E5E887FA9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25CC-037C-4B7E-A94A-5CC24318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B224-04EC-4177-B32F-88E5E887FA9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25CC-037C-4B7E-A94A-5CC24318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4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B224-04EC-4177-B32F-88E5E887FA9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25CC-037C-4B7E-A94A-5CC24318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8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B224-04EC-4177-B32F-88E5E887FA9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25CC-037C-4B7E-A94A-5CC24318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4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B224-04EC-4177-B32F-88E5E887FA9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25CC-037C-4B7E-A94A-5CC24318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8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B224-04EC-4177-B32F-88E5E887FA92}" type="datetimeFigureOut">
              <a:rPr lang="en-US" smtClean="0"/>
              <a:t>10/25/2014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225CC-037C-4B7E-A94A-5CC24318C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0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eclecticchristian.files.wordpress.com/2010/02/job_suffere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8617" r="37395"/>
          <a:stretch/>
        </p:blipFill>
        <p:spPr bwMode="auto">
          <a:xfrm>
            <a:off x="381000" y="1420294"/>
            <a:ext cx="2919846" cy="400396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1467895"/>
            <a:ext cx="5486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For He crushes me with a tempest, and multiplies my wounds without cause.</a:t>
            </a:r>
          </a:p>
          <a:p>
            <a:endParaRPr lang="en-US" sz="1600" i="1" dirty="0">
              <a:solidFill>
                <a:srgbClr val="FFFF00"/>
              </a:solidFill>
            </a:endParaRPr>
          </a:p>
          <a:p>
            <a:r>
              <a:rPr lang="en-US" sz="3200" i="1" dirty="0" smtClean="0">
                <a:solidFill>
                  <a:srgbClr val="FFFF00"/>
                </a:solidFill>
              </a:rPr>
              <a:t>It is all one thing; therefore I say, “He destroys the blameless and the wicked.”</a:t>
            </a:r>
          </a:p>
          <a:p>
            <a:endParaRPr lang="en-US" sz="1600" i="1" dirty="0">
              <a:solidFill>
                <a:srgbClr val="FFFF00"/>
              </a:solidFill>
            </a:endParaRPr>
          </a:p>
          <a:p>
            <a:pPr algn="r"/>
            <a:r>
              <a:rPr lang="en-US" sz="2400" i="1" dirty="0" smtClean="0">
                <a:solidFill>
                  <a:srgbClr val="FFFF00"/>
                </a:solidFill>
              </a:rPr>
              <a:t>Job 9:17, 22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eclecticchristian.files.wordpress.com/2010/02/job_suffere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8617" r="37395"/>
          <a:stretch/>
        </p:blipFill>
        <p:spPr bwMode="auto">
          <a:xfrm>
            <a:off x="381000" y="1524083"/>
            <a:ext cx="2919846" cy="400396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956131"/>
            <a:ext cx="5486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+mj-lt"/>
              </a:rPr>
              <a:t>Does it seem good to You that You should oppress, that You should despise the work of your hands …</a:t>
            </a:r>
          </a:p>
          <a:p>
            <a:endParaRPr lang="en-US" sz="1600" i="1" dirty="0" smtClean="0">
              <a:solidFill>
                <a:srgbClr val="FFFF00"/>
              </a:solidFill>
              <a:latin typeface="+mj-lt"/>
            </a:endParaRPr>
          </a:p>
          <a:p>
            <a:r>
              <a:rPr lang="en-US" sz="3200" i="1" dirty="0" smtClean="0">
                <a:solidFill>
                  <a:srgbClr val="FFFF00"/>
                </a:solidFill>
                <a:latin typeface="+mj-lt"/>
              </a:rPr>
              <a:t>That you should seek for my iniquity and search out my sin, </a:t>
            </a:r>
          </a:p>
          <a:p>
            <a:endParaRPr lang="en-US" sz="1600" i="1" dirty="0" smtClean="0">
              <a:solidFill>
                <a:srgbClr val="FFFF00"/>
              </a:solidFill>
              <a:latin typeface="+mj-lt"/>
            </a:endParaRPr>
          </a:p>
          <a:p>
            <a:r>
              <a:rPr lang="en-US" sz="3200" i="1" dirty="0" smtClean="0">
                <a:solidFill>
                  <a:srgbClr val="FFFF00"/>
                </a:solidFill>
                <a:latin typeface="+mj-lt"/>
              </a:rPr>
              <a:t>Although You know that I am not wicked …?</a:t>
            </a:r>
          </a:p>
          <a:p>
            <a:endParaRPr lang="en-US" sz="1600" i="1" dirty="0">
              <a:solidFill>
                <a:srgbClr val="FFFF00"/>
              </a:solidFill>
              <a:latin typeface="+mj-lt"/>
            </a:endParaRPr>
          </a:p>
          <a:p>
            <a:pPr algn="r"/>
            <a:r>
              <a:rPr lang="en-US" sz="2400" i="1" dirty="0" smtClean="0">
                <a:solidFill>
                  <a:srgbClr val="FFFF00"/>
                </a:solidFill>
                <a:latin typeface="+mj-lt"/>
              </a:rPr>
              <a:t>Job 10:3, 6-7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40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eclecticchristian.files.wordpress.com/2010/02/job_suffere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8617" r="37395"/>
          <a:stretch/>
        </p:blipFill>
        <p:spPr bwMode="auto">
          <a:xfrm>
            <a:off x="381000" y="1376863"/>
            <a:ext cx="2919846" cy="400396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685800"/>
            <a:ext cx="5486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+mj-lt"/>
              </a:rPr>
              <a:t>He tears me in His wrath,        and hates me; He gnashes at me with His teeth …</a:t>
            </a:r>
          </a:p>
          <a:p>
            <a:endParaRPr lang="en-US" sz="1600" i="1" dirty="0" smtClean="0">
              <a:solidFill>
                <a:srgbClr val="FFFF00"/>
              </a:solidFill>
              <a:latin typeface="+mj-lt"/>
            </a:endParaRPr>
          </a:p>
          <a:p>
            <a:r>
              <a:rPr lang="en-US" sz="3200" i="1" dirty="0" smtClean="0">
                <a:solidFill>
                  <a:srgbClr val="FFFF00"/>
                </a:solidFill>
                <a:latin typeface="+mj-lt"/>
              </a:rPr>
              <a:t>I was at ease, but He has shattered me; He also has  taken me by my neck, and shaken me to pieces …</a:t>
            </a:r>
          </a:p>
          <a:p>
            <a:endParaRPr lang="en-US" sz="1600" i="1" dirty="0" smtClean="0">
              <a:solidFill>
                <a:srgbClr val="FFFF00"/>
              </a:solidFill>
              <a:latin typeface="+mj-lt"/>
            </a:endParaRPr>
          </a:p>
          <a:p>
            <a:r>
              <a:rPr lang="en-US" sz="3200" i="1" dirty="0" smtClean="0">
                <a:solidFill>
                  <a:srgbClr val="FFFF00"/>
                </a:solidFill>
                <a:latin typeface="+mj-lt"/>
              </a:rPr>
              <a:t>He breaks me with wound upon wound.</a:t>
            </a:r>
          </a:p>
          <a:p>
            <a:pPr algn="r"/>
            <a:r>
              <a:rPr lang="en-US" sz="2400" i="1" dirty="0" smtClean="0">
                <a:solidFill>
                  <a:srgbClr val="FFFF00"/>
                </a:solidFill>
                <a:latin typeface="+mj-lt"/>
              </a:rPr>
              <a:t>Job 16:9, 12, </a:t>
            </a:r>
            <a:r>
              <a:rPr lang="en-US" sz="2400" i="1" dirty="0" smtClean="0">
                <a:solidFill>
                  <a:srgbClr val="FFFF00"/>
                </a:solidFill>
                <a:latin typeface="+mj-lt"/>
              </a:rPr>
              <a:t>14</a:t>
            </a:r>
            <a:endParaRPr lang="en-US" sz="2400" i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66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ttp://beforeitsnews.com/mediadrop/uploads/2014/36/b46b785756241bf5afab5afc1f2900297816d6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0" r="57643"/>
          <a:stretch/>
        </p:blipFill>
        <p:spPr bwMode="auto">
          <a:xfrm>
            <a:off x="-1" y="1770806"/>
            <a:ext cx="4572001" cy="495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881168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Why doesn’t God </a:t>
            </a:r>
            <a:r>
              <a:rPr lang="en-US" sz="4000" b="1" i="1" dirty="0" smtClean="0">
                <a:solidFill>
                  <a:schemeClr val="bg1"/>
                </a:solidFill>
              </a:rPr>
              <a:t>do something?!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377625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This isn’t fair!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8768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If God </a:t>
            </a:r>
            <a:r>
              <a:rPr lang="en-US" sz="4000" b="1" i="1" dirty="0" smtClean="0">
                <a:solidFill>
                  <a:schemeClr val="bg1"/>
                </a:solidFill>
              </a:rPr>
              <a:t>really </a:t>
            </a:r>
            <a:r>
              <a:rPr lang="en-US" sz="4000" b="1" dirty="0" smtClean="0">
                <a:solidFill>
                  <a:schemeClr val="bg1"/>
                </a:solidFill>
              </a:rPr>
              <a:t>loved me He would …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dvcole.files.wordpress.com/2013/05/rugged-cro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-13856"/>
            <a:ext cx="3581400" cy="28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dvcole.files.wordpress.com/2013/05/rugged-cro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73349"/>
            <a:ext cx="4876799" cy="39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191000"/>
            <a:ext cx="701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n-US" sz="3200" i="1" dirty="0" smtClean="0">
                <a:solidFill>
                  <a:schemeClr val="bg1"/>
                </a:solidFill>
              </a:rPr>
              <a:t>For God so loved the world that He gave His only begotten Son.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John 3:16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4191000"/>
            <a:ext cx="7315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“Greater love has no one than this,       than to lay down one’s life for his friends.”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John 15:13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dvcole.files.wordpress.com/2013/05/rugged-cro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73349"/>
            <a:ext cx="4876799" cy="39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7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39090" y="4191000"/>
            <a:ext cx="701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“By this we know love, because He            laid down His life for us.”</a:t>
            </a:r>
          </a:p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1 John 3:16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dvcole.files.wordpress.com/2013/05/rugged-cro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73349"/>
            <a:ext cx="4876799" cy="39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3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ttp://andynicastro.files.wordpress.com/2013/08/fear-despair-ro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4"/>
          <a:stretch/>
        </p:blipFill>
        <p:spPr bwMode="auto">
          <a:xfrm>
            <a:off x="6926" y="0"/>
            <a:ext cx="9137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4569" y="183898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That God still cared about him.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6783" y="2654469"/>
            <a:ext cx="6325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That God still had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confidence </a:t>
            </a:r>
            <a:r>
              <a:rPr lang="en-US" sz="3200" dirty="0" smtClean="0">
                <a:solidFill>
                  <a:schemeClr val="bg1"/>
                </a:solidFill>
              </a:rPr>
              <a:t>in him.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783" y="3962400"/>
            <a:ext cx="6325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That God’s silence wasn’t abandonment.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94569" y="228600"/>
            <a:ext cx="5410200" cy="1446550"/>
            <a:chOff x="3886200" y="228600"/>
            <a:chExt cx="4953000" cy="1446550"/>
          </a:xfrm>
        </p:grpSpPr>
        <p:sp>
          <p:nvSpPr>
            <p:cNvPr id="2" name="TextBox 1"/>
            <p:cNvSpPr txBox="1"/>
            <p:nvPr/>
          </p:nvSpPr>
          <p:spPr>
            <a:xfrm>
              <a:off x="3886200" y="228600"/>
              <a:ext cx="4953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</a:rPr>
                <a:t>What Job           Couldn’t Reconcile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343400" y="1552039"/>
              <a:ext cx="41148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27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245</Words>
  <Application>Microsoft Office PowerPoint</Application>
  <PresentationFormat>On-screen Show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Jonas</dc:creator>
  <cp:lastModifiedBy>Podium</cp:lastModifiedBy>
  <cp:revision>19</cp:revision>
  <dcterms:created xsi:type="dcterms:W3CDTF">2014-10-14T23:37:48Z</dcterms:created>
  <dcterms:modified xsi:type="dcterms:W3CDTF">2014-10-26T00:17:00Z</dcterms:modified>
</cp:coreProperties>
</file>