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4" r:id="rId9"/>
    <p:sldId id="265" r:id="rId10"/>
    <p:sldId id="268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Arial Black" panose="020B0A04020102020204" pitchFamily="34" charset="0"/>
      <p:bold r:id="rId16"/>
    </p:embeddedFont>
    <p:embeddedFont>
      <p:font typeface="Wingdings 2" panose="05020102010507070707" pitchFamily="18" charset="2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C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595" autoAdjust="0"/>
  </p:normalViewPr>
  <p:slideViewPr>
    <p:cSldViewPr>
      <p:cViewPr varScale="1">
        <p:scale>
          <a:sx n="68" d="100"/>
          <a:sy n="68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3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6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0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2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0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8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B20B-668F-4107-BCD4-B710D92F8868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EFFFA-1985-4CCF-A072-29CB78FB9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DE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47752" y="4724399"/>
            <a:ext cx="7258048" cy="830997"/>
            <a:chOff x="723901" y="4456093"/>
            <a:chExt cx="8191499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4456093"/>
              <a:ext cx="7772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 Black" panose="020B0A04020102020204" pitchFamily="34" charset="0"/>
                </a:rPr>
                <a:t>and the life which I now live in the flesh </a:t>
              </a:r>
              <a:r>
                <a:rPr lang="en-US" sz="2400" i="1" u="sng" dirty="0" smtClean="0">
                  <a:latin typeface="Arial Black" panose="020B0A04020102020204" pitchFamily="34" charset="0"/>
                </a:rPr>
                <a:t>I live by faith in the Son of God</a:t>
              </a:r>
              <a:r>
                <a:rPr lang="en-US" sz="2400" i="1" dirty="0" smtClean="0">
                  <a:latin typeface="Arial Black" panose="020B0A04020102020204" pitchFamily="34" charset="0"/>
                </a:rPr>
                <a:t>,</a:t>
              </a:r>
              <a:r>
                <a:rPr lang="en-US" sz="2400" dirty="0" smtClean="0">
                  <a:latin typeface="Arial Black" panose="020B0A04020102020204" pitchFamily="34" charset="0"/>
                </a:rPr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3901" y="4467154"/>
              <a:ext cx="4190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ym typeface="Wingdings 2"/>
                </a:rPr>
                <a:t>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72381" y="5638800"/>
            <a:ext cx="7366819" cy="830997"/>
            <a:chOff x="1371600" y="5410200"/>
            <a:chExt cx="7366819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1752600" y="5410200"/>
              <a:ext cx="69858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 Black" panose="020B0A04020102020204" pitchFamily="34" charset="0"/>
                </a:rPr>
                <a:t>who loved me and gave Himself for me.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71600" y="5418201"/>
              <a:ext cx="4416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ym typeface="Wingdings 2"/>
                </a:rPr>
                <a:t></a:t>
              </a:r>
              <a:endParaRPr lang="en-US" sz="28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66800" y="152400"/>
            <a:ext cx="5334000" cy="3512403"/>
          </a:xfrm>
          <a:prstGeom prst="rect">
            <a:avLst/>
          </a:prstGeom>
          <a:blipFill dpi="0"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" y="3817203"/>
            <a:ext cx="7696200" cy="830997"/>
            <a:chOff x="349827" y="3034605"/>
            <a:chExt cx="7422573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768926" y="3034605"/>
              <a:ext cx="70034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 Black" panose="020B0A04020102020204" pitchFamily="34" charset="0"/>
                </a:rPr>
                <a:t>I have been crucified with Christ; it is no longer I who live, but Christ lives in me;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827" y="3034605"/>
              <a:ext cx="4190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ym typeface="Wingdings 2"/>
                </a:rPr>
                <a:t></a:t>
              </a:r>
              <a:endParaRPr lang="en-US" sz="28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66800" y="30728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Arial Black" panose="020B0A04020102020204" pitchFamily="34" charset="0"/>
              </a:rPr>
              <a:t>Galatians 2:20</a:t>
            </a:r>
          </a:p>
        </p:txBody>
      </p:sp>
    </p:spTree>
    <p:extLst>
      <p:ext uri="{BB962C8B-B14F-4D97-AF65-F5344CB8AC3E}">
        <p14:creationId xmlns:p14="http://schemas.microsoft.com/office/powerpoint/2010/main" val="19568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4269426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228600"/>
            <a:ext cx="525780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“Father, forgive them, for they do not know what they do.”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4744253"/>
            <a:ext cx="69342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How difficult is it for us to          utter the same words?</a:t>
            </a:r>
            <a:endParaRPr lang="en-US" sz="3600" i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" y="304800"/>
            <a:ext cx="2642978" cy="1981200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228600"/>
            <a:ext cx="52578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Challenge of </a:t>
            </a:r>
            <a:r>
              <a:rPr lang="en-US" sz="4000" i="1" dirty="0">
                <a:solidFill>
                  <a:srgbClr val="FFC000"/>
                </a:solidFill>
                <a:latin typeface="Arial Black" panose="020B0A04020102020204" pitchFamily="34" charset="0"/>
              </a:rPr>
              <a:t>O</a:t>
            </a:r>
            <a:r>
              <a:rPr lang="en-US" sz="40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ffering</a:t>
            </a:r>
            <a:r>
              <a:rPr lang="en-US" sz="40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Forgiveness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85182"/>
            <a:ext cx="80772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The one phrase in His sample prayer that Jesus highlights.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7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" y="304800"/>
            <a:ext cx="2642978" cy="1981200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228600"/>
            <a:ext cx="52578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Challenge of </a:t>
            </a:r>
            <a:r>
              <a:rPr lang="en-US" sz="4000" i="1" dirty="0">
                <a:solidFill>
                  <a:srgbClr val="FFC000"/>
                </a:solidFill>
                <a:latin typeface="Arial Black" panose="020B0A04020102020204" pitchFamily="34" charset="0"/>
              </a:rPr>
              <a:t>O</a:t>
            </a:r>
            <a:r>
              <a:rPr lang="en-US" sz="40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ffering</a:t>
            </a:r>
            <a:r>
              <a:rPr lang="en-US" sz="40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Forgiveness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85182"/>
            <a:ext cx="80772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The one phrase in His sample prayer that Jesus highlights.</a:t>
            </a:r>
            <a:endParaRPr lang="en-US" sz="3200" dirty="0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332982"/>
            <a:ext cx="80772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Peter questions how often           one must forgive.</a:t>
            </a:r>
            <a:endParaRPr lang="en-US" sz="32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" y="304800"/>
            <a:ext cx="2642978" cy="1981200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228600"/>
            <a:ext cx="52578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Challenge of </a:t>
            </a:r>
            <a:r>
              <a:rPr lang="en-US" sz="4000" i="1" dirty="0">
                <a:solidFill>
                  <a:srgbClr val="FFC000"/>
                </a:solidFill>
                <a:latin typeface="Arial Black" panose="020B0A04020102020204" pitchFamily="34" charset="0"/>
              </a:rPr>
              <a:t>O</a:t>
            </a:r>
            <a:r>
              <a:rPr lang="en-US" sz="40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ffering</a:t>
            </a:r>
            <a:r>
              <a:rPr lang="en-US" sz="40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Forgiveness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00400"/>
            <a:ext cx="80772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Our natural tendency when wronged is to withhold forgiveness.</a:t>
            </a:r>
          </a:p>
        </p:txBody>
      </p:sp>
    </p:spTree>
    <p:extLst>
      <p:ext uri="{BB962C8B-B14F-4D97-AF65-F5344CB8AC3E}">
        <p14:creationId xmlns:p14="http://schemas.microsoft.com/office/powerpoint/2010/main" val="24904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" y="304800"/>
            <a:ext cx="2642978" cy="1981200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228600"/>
            <a:ext cx="52578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Challenge of </a:t>
            </a:r>
            <a:r>
              <a:rPr lang="en-US" sz="4000" i="1" dirty="0">
                <a:solidFill>
                  <a:srgbClr val="FFC000"/>
                </a:solidFill>
                <a:latin typeface="Arial Black" panose="020B0A04020102020204" pitchFamily="34" charset="0"/>
              </a:rPr>
              <a:t>O</a:t>
            </a:r>
            <a:r>
              <a:rPr lang="en-US" sz="40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ffering</a:t>
            </a:r>
            <a:r>
              <a:rPr lang="en-US" sz="40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Forgiveness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895600"/>
            <a:ext cx="80772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Jesus is calling us to something </a:t>
            </a:r>
            <a:r>
              <a:rPr lang="en-US" sz="3200" i="1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HIGHER.</a:t>
            </a:r>
            <a:endParaRPr lang="en-US" sz="5400" i="1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" y="304800"/>
            <a:ext cx="2642978" cy="198120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228600"/>
            <a:ext cx="52578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Challenge of </a:t>
            </a:r>
            <a:r>
              <a:rPr lang="en-US" sz="4000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Accepting</a:t>
            </a:r>
            <a:r>
              <a:rPr lang="en-US" sz="4000" i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Forgiveness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573" y="3276600"/>
            <a:ext cx="8077200" cy="13542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We tend to project our difficulty to forgive upon God.</a:t>
            </a:r>
            <a:endParaRPr lang="en-US" sz="3200" i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algn="ctr"/>
            <a:endParaRPr lang="en-US" i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" y="304800"/>
            <a:ext cx="2642978" cy="198120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228600"/>
            <a:ext cx="52578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Challenge of </a:t>
            </a:r>
            <a:r>
              <a:rPr lang="en-US" sz="4000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Accepting</a:t>
            </a:r>
            <a:r>
              <a:rPr lang="en-US" sz="4000" i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Forgiveness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109" y="2819400"/>
            <a:ext cx="807720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i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“My sin is too bad.  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I don’t deserve forgiveness.”</a:t>
            </a:r>
          </a:p>
          <a:p>
            <a:pPr algn="ctr"/>
            <a:endParaRPr lang="en-US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2.bp.blogspot.com/-BKmyTwpFIeo/UVSWeaayRgI/AAAAAAAARDo/O2F84mnsdQ4/s1600/Jesus_nailed_to_cross-793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" y="304800"/>
            <a:ext cx="2642978" cy="198120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228600"/>
            <a:ext cx="52578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Challenge of </a:t>
            </a:r>
            <a:r>
              <a:rPr lang="en-US" sz="4000" i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Accepting</a:t>
            </a:r>
            <a:r>
              <a:rPr lang="en-US" sz="4000" i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Forgiveness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109" y="2819400"/>
            <a:ext cx="8077200" cy="13542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No matter what you’ve done,         God still has a purpose for you.</a:t>
            </a:r>
            <a:endParaRPr lang="en-US" sz="54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202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Arial Black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Jonas</dc:creator>
  <cp:lastModifiedBy>Podium</cp:lastModifiedBy>
  <cp:revision>29</cp:revision>
  <dcterms:created xsi:type="dcterms:W3CDTF">2014-10-15T20:59:44Z</dcterms:created>
  <dcterms:modified xsi:type="dcterms:W3CDTF">2014-10-26T00:24:39Z</dcterms:modified>
</cp:coreProperties>
</file>