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ECB"/>
    <a:srgbClr val="2DC8FF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F92A-2DDC-4F10-A4D5-D4D78BAE21E5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D5B5-3B7D-4ACF-ABDF-9FB9DFB8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47752" y="4724399"/>
            <a:ext cx="7258048" cy="830997"/>
            <a:chOff x="723901" y="4456093"/>
            <a:chExt cx="819149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4456093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and the life which I now live in the flesh </a:t>
              </a:r>
              <a:r>
                <a:rPr lang="en-US" sz="2400" i="1" u="sng" dirty="0" smtClean="0">
                  <a:latin typeface="Arial Black" panose="020B0A04020102020204" pitchFamily="34" charset="0"/>
                </a:rPr>
                <a:t>I live by faith in the Son of God</a:t>
              </a:r>
              <a:r>
                <a:rPr lang="en-US" sz="2400" i="1" dirty="0" smtClean="0">
                  <a:latin typeface="Arial Black" panose="020B0A04020102020204" pitchFamily="34" charset="0"/>
                </a:rPr>
                <a:t>,</a:t>
              </a:r>
              <a:r>
                <a:rPr lang="en-US" sz="2400" dirty="0" smtClean="0"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1" y="4467154"/>
              <a:ext cx="41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2381" y="5638800"/>
            <a:ext cx="7366819" cy="830997"/>
            <a:chOff x="1371600" y="5410200"/>
            <a:chExt cx="7366819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5410200"/>
              <a:ext cx="6985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who loved me and gave Himself for me.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5418201"/>
              <a:ext cx="441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6800" y="152400"/>
            <a:ext cx="5334000" cy="3512403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3817203"/>
            <a:ext cx="7696200" cy="830997"/>
            <a:chOff x="349827" y="3034605"/>
            <a:chExt cx="742257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768926" y="3034605"/>
              <a:ext cx="70034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u="sng" dirty="0" smtClean="0">
                  <a:latin typeface="Arial Black" panose="020B0A04020102020204" pitchFamily="34" charset="0"/>
                </a:rPr>
                <a:t>I have been crucified with Christ</a:t>
              </a:r>
              <a:r>
                <a:rPr lang="en-US" sz="2400" i="1" dirty="0" smtClean="0">
                  <a:latin typeface="Arial Black" panose="020B0A04020102020204" pitchFamily="34" charset="0"/>
                </a:rPr>
                <a:t>;</a:t>
              </a:r>
              <a:r>
                <a:rPr lang="en-US" sz="2400" dirty="0" smtClean="0">
                  <a:latin typeface="Arial Black" panose="020B0A04020102020204" pitchFamily="34" charset="0"/>
                </a:rPr>
                <a:t> it is no longer I who live, but Christ lives in me;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827" y="3034605"/>
              <a:ext cx="41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3072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 Black" panose="020B0A04020102020204" pitchFamily="34" charset="0"/>
              </a:rPr>
              <a:t>Galatians 2:20</a:t>
            </a:r>
          </a:p>
        </p:txBody>
      </p:sp>
    </p:spTree>
    <p:extLst>
      <p:ext uri="{BB962C8B-B14F-4D97-AF65-F5344CB8AC3E}">
        <p14:creationId xmlns:p14="http://schemas.microsoft.com/office/powerpoint/2010/main" val="342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1.bp.blogspot.com/-GB2zrWfyZI8/UXkvAl__5UI/AAAAAAAAAnw/zhQvGN2A0vA/s1600/carbon-ato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8" y="1295400"/>
            <a:ext cx="583602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 Atom?</a:t>
            </a:r>
            <a:endParaRPr lang="en-US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blog.world-mysteries.com/wp-content/uploads/2011/12/solar_system_with_planetary_or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Gravitational Force of the Sun?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nasa.gov/sites/default/files/cygx1_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0"/>
            <a:ext cx="9145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 Black Hole?</a:t>
            </a:r>
            <a:endParaRPr lang="en-US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headbraininjury.files.wordpress.com/2014/02/a-br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1020" b="6231"/>
          <a:stretch/>
        </p:blipFill>
        <p:spPr bwMode="auto">
          <a:xfrm>
            <a:off x="977785" y="76200"/>
            <a:ext cx="7175615" cy="62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15240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SELFWILL</a:t>
            </a:r>
            <a:endParaRPr lang="en-US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power to determine our own actions.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headbraininjury.files.wordpress.com/2014/02/a-br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6630" b="12471"/>
          <a:stretch/>
        </p:blipFill>
        <p:spPr bwMode="auto">
          <a:xfrm>
            <a:off x="2133600" y="152400"/>
            <a:ext cx="4953000" cy="42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4061" y="1143000"/>
            <a:ext cx="2472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 WILL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Selfishness: 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Human will that has removed its focus from God and enthroned its own interests.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headbraininjury.files.wordpress.com/2014/02/a-br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6630" b="12471"/>
          <a:stretch/>
        </p:blipFill>
        <p:spPr bwMode="auto">
          <a:xfrm>
            <a:off x="612479" y="152400"/>
            <a:ext cx="357852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9323" y="762000"/>
            <a:ext cx="2472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 WILL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“You are not mindful of the things  of God, but the things of men.”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Matthew 16:23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headbraininjury.files.wordpress.com/2014/02/a-br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6630" b="12471"/>
          <a:stretch/>
        </p:blipFill>
        <p:spPr bwMode="auto">
          <a:xfrm>
            <a:off x="383879" y="152400"/>
            <a:ext cx="357852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4523" y="762000"/>
            <a:ext cx="2472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 WILL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Deny himself.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3321" y="528697"/>
            <a:ext cx="4879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DC8FF"/>
                </a:solidFill>
                <a:latin typeface="Arial Black" panose="020B0A04020102020204" pitchFamily="34" charset="0"/>
              </a:rPr>
              <a:t>“If anyone desires to come after Me, let him ...”</a:t>
            </a:r>
          </a:p>
          <a:p>
            <a:pPr algn="ctr"/>
            <a:endParaRPr lang="en-US" sz="3600" dirty="0">
              <a:solidFill>
                <a:srgbClr val="2DC8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838200" y="304800"/>
            <a:ext cx="2514600" cy="2362200"/>
          </a:xfrm>
          <a:prstGeom prst="noSmoking">
            <a:avLst>
              <a:gd name="adj" fmla="val 77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464" y="432195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Take up his cross.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21490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Follow Me.</a:t>
            </a:r>
          </a:p>
        </p:txBody>
      </p:sp>
    </p:spTree>
    <p:extLst>
      <p:ext uri="{BB962C8B-B14F-4D97-AF65-F5344CB8AC3E}">
        <p14:creationId xmlns:p14="http://schemas.microsoft.com/office/powerpoint/2010/main" val="7816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nomachristianhome.com/wp-content/uploads/2012/02/Christ-on-Cross-Dusk-Sunr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692765"/>
            <a:ext cx="5181600" cy="3262432"/>
          </a:xfrm>
          <a:prstGeom prst="rect">
            <a:avLst/>
          </a:prstGeom>
          <a:solidFill>
            <a:srgbClr val="000000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He died for all, that those who live should live no longer for themselves, but for Him who died for </a:t>
            </a:r>
            <a:r>
              <a:rPr lang="en-U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them</a:t>
            </a:r>
          </a:p>
          <a:p>
            <a:pPr algn="ctr"/>
            <a:r>
              <a:rPr lang="en-U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rose again.</a:t>
            </a:r>
          </a:p>
          <a:p>
            <a:pPr algn="ctr"/>
            <a:endParaRPr lang="en-US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 Corinthians 5:15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173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Podium</cp:lastModifiedBy>
  <cp:revision>31</cp:revision>
  <dcterms:created xsi:type="dcterms:W3CDTF">2014-10-17T18:07:11Z</dcterms:created>
  <dcterms:modified xsi:type="dcterms:W3CDTF">2014-10-26T00:41:50Z</dcterms:modified>
</cp:coreProperties>
</file>